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08" r:id="rId2"/>
  </p:sldMasterIdLst>
  <p:notesMasterIdLst>
    <p:notesMasterId r:id="rId6"/>
  </p:notesMasterIdLst>
  <p:handoutMasterIdLst>
    <p:handoutMasterId r:id="rId7"/>
  </p:handoutMasterIdLst>
  <p:sldIdLst>
    <p:sldId id="401" r:id="rId3"/>
    <p:sldId id="402" r:id="rId4"/>
    <p:sldId id="40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chell Okum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9492" autoAdjust="0"/>
  </p:normalViewPr>
  <p:slideViewPr>
    <p:cSldViewPr snapToGrid="0">
      <p:cViewPr varScale="1">
        <p:scale>
          <a:sx n="77" d="100"/>
          <a:sy n="77" d="100"/>
        </p:scale>
        <p:origin x="-112" y="-66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00FC0-9E7A-4C53-8A3B-3C3C9A736C42}" type="datetimeFigureOut">
              <a:rPr lang="en-US" smtClean="0"/>
              <a:t>7/27/16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8944F-81ED-4843-A3E6-D41A69087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14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122B6-E47E-4A80-A9F3-23FD10D674FE}" type="datetimeFigureOut">
              <a:rPr lang="en-US" smtClean="0"/>
              <a:t>7/27/16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1C5CE-222C-4659-9A99-B99FC42AF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27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Your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By First &amp; Last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476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567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49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3550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7775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589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424" y="47448"/>
            <a:ext cx="964653" cy="964653"/>
          </a:xfrm>
          <a:prstGeom prst="rect">
            <a:avLst/>
          </a:prstGeom>
        </p:spPr>
      </p:pic>
      <p:pic>
        <p:nvPicPr>
          <p:cNvPr id="8" name="Picture 7" descr="IT All-Campus Workshop2016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6" y="79375"/>
            <a:ext cx="1592992" cy="92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05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184506"/>
          </a:xfrm>
        </p:spPr>
        <p:txBody>
          <a:bodyPr>
            <a:normAutofit/>
          </a:bodyPr>
          <a:lstStyle/>
          <a:p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 smtClean="0"/>
              <a:t>Security: </a:t>
            </a:r>
            <a:br>
              <a:rPr lang="en-US" sz="6600" dirty="0" smtClean="0"/>
            </a:br>
            <a:r>
              <a:rPr lang="en-US" sz="6600" dirty="0" smtClean="0"/>
              <a:t>What’s new in 2016?</a:t>
            </a:r>
            <a:br>
              <a:rPr lang="en-US" sz="6600" dirty="0" smtClean="0"/>
            </a:b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3200" dirty="0" smtClean="0"/>
              <a:t>Jodi Ito, CISO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 smtClean="0"/>
              <a:t>jodi@hawaii.edu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7273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News! </a:t>
            </a:r>
            <a:r>
              <a:rPr lang="en-US" dirty="0"/>
              <a:t> </a:t>
            </a:r>
            <a:r>
              <a:rPr lang="en-US" dirty="0" smtClean="0"/>
              <a:t>(I *think*)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much </a:t>
            </a:r>
            <a:r>
              <a:rPr lang="en-US" u="sng" dirty="0" smtClean="0"/>
              <a:t>new</a:t>
            </a:r>
            <a:r>
              <a:rPr lang="en-US" dirty="0" smtClean="0"/>
              <a:t> – similar threats as last year</a:t>
            </a:r>
          </a:p>
          <a:p>
            <a:r>
              <a:rPr lang="en-US" dirty="0" smtClean="0"/>
              <a:t>Phishing:  still #1 threat resulting in compromised accounts</a:t>
            </a:r>
          </a:p>
          <a:p>
            <a:r>
              <a:rPr lang="en-US" dirty="0" smtClean="0"/>
              <a:t>Minimally/unmanaged servers – vulnerable to being compromised (e.g. HVAC servers – default credentials)</a:t>
            </a:r>
          </a:p>
          <a:p>
            <a:r>
              <a:rPr lang="en-US" dirty="0" err="1"/>
              <a:t>Ransomware</a:t>
            </a:r>
            <a:endParaRPr lang="en-US" dirty="0"/>
          </a:p>
          <a:p>
            <a:pPr lvl="1"/>
            <a:r>
              <a:rPr lang="en-US" dirty="0"/>
              <a:t>Overall, more variants</a:t>
            </a:r>
          </a:p>
          <a:p>
            <a:r>
              <a:rPr lang="en-US" dirty="0" smtClean="0"/>
              <a:t>PII still being mishandled (paper, lost laptop, misdirected emails, etc.)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84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Policies &amp;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Annual PI Survey and Server Registration</a:t>
            </a:r>
          </a:p>
          <a:p>
            <a:r>
              <a:rPr lang="en-US" dirty="0" smtClean="0"/>
              <a:t>UH security-related policies undergoing major updates</a:t>
            </a:r>
          </a:p>
          <a:p>
            <a:r>
              <a:rPr lang="en-US" dirty="0" smtClean="0"/>
              <a:t>DFARS 252.204-7012 Safeguarding Covered Defense Information &amp; Cyber Incident Reporting (Dec. 2015)</a:t>
            </a:r>
          </a:p>
          <a:p>
            <a:r>
              <a:rPr lang="en-US" dirty="0" smtClean="0"/>
              <a:t>Comply with NIST 800-171 – Controlled Unclassified Information by Dec. 2017; areas of non-compliance reported within 30 days of contract award; cyber incidents need to be reported within 72 hours; DFARS clause flow down to suppliers &amp; subcontractors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48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111A70-0198-4F40-BEFB-ADDC651BCC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147</Words>
  <Application>Microsoft Macintosh PowerPoint</Application>
  <PresentationFormat>Custom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10_Office Theme</vt:lpstr>
      <vt:lpstr>  Security:  What’s new in 2016?  Jodi Ito, CISO jodi@hawaii.edu</vt:lpstr>
      <vt:lpstr>Good News!  (I *think*)</vt:lpstr>
      <vt:lpstr>Policies &amp; Compliance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2015-05-23T01:17:48Z</dcterms:created>
  <dcterms:modified xsi:type="dcterms:W3CDTF">2016-07-28T04:52:29Z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TC034605109991</vt:lpwstr>
  </property>
</Properties>
</file>